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5" r:id="rId6"/>
    <p:sldId id="266" r:id="rId7"/>
    <p:sldId id="263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78873DE-45B6-4888-AFF1-ACE1195CAD30}">
          <p14:sldIdLst>
            <p14:sldId id="264"/>
            <p14:sldId id="258"/>
            <p14:sldId id="259"/>
            <p14:sldId id="260"/>
            <p14:sldId id="265"/>
            <p14:sldId id="266"/>
            <p14:sldId id="263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4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8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8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5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6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6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0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7524-D78B-4DE4-AA1B-D1221544B23B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9591" y="3462685"/>
            <a:ext cx="878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ПОДГОТОВКА МЕДИЦИНСКОГО И ПРОМЫШЛЕННОГО ПЕРСОНАЛА </a:t>
            </a:r>
            <a:endParaRPr lang="ru-RU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4332" y="50594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Шакиров </a:t>
            </a:r>
            <a:r>
              <a:rPr lang="ru-RU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Мунирджон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Мухамеджанович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заместитель генерального директора «ЦКМ» по стратегическому развитию, директор курсов ITLS в России, к.м.н., Томск, Россия</a:t>
            </a:r>
          </a:p>
        </p:txBody>
      </p:sp>
    </p:spTree>
    <p:extLst>
      <p:ext uri="{BB962C8B-B14F-4D97-AF65-F5344CB8AC3E}">
        <p14:creationId xmlns:p14="http://schemas.microsoft.com/office/powerpoint/2010/main" val="41871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1172" y="1860626"/>
            <a:ext cx="80053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едицинский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работник -  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ключевое звено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успешности предоставления услуг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Практика, наработанная от Арктики до 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Вьетнама,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позволяет утверждать, что 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врач, и фельдшер, должны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освоить все аспекты острых 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состояний</a:t>
            </a:r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9691" y="681487"/>
            <a:ext cx="6806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КОМПЕТЕНЦИИ СПЕЦИАЛИСТА</a:t>
            </a:r>
            <a:endParaRPr lang="ru-RU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88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1172" y="1860626"/>
            <a:ext cx="8005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Эффективная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подготовка по стандартам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BLS, 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ALS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ACLS и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ITLS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ТРИАЖ 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9691" y="681487"/>
            <a:ext cx="6806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КОМПЕТЕНЦИИ СПЕЦИАЛИСТА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2" descr="C:\Users\fadeev_v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661" y="4576485"/>
            <a:ext cx="2320176" cy="137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lmedtraining.com/Health/ITL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r="17131"/>
          <a:stretch/>
        </p:blipFill>
        <p:spPr bwMode="auto">
          <a:xfrm>
            <a:off x="4966592" y="4641158"/>
            <a:ext cx="2927927" cy="13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4" y="4635716"/>
            <a:ext cx="4135135" cy="15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88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487" y="2487096"/>
            <a:ext cx="80053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Обучающие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BLS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ITLS 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Basic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дают навык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расширенной первой помощи людям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без медицинского образования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5816" y="637741"/>
            <a:ext cx="789589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ДЛЯ НЕМЕДИЦИНСКИХ</a:t>
            </a:r>
            <a:endParaRPr lang="en-US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СОТРУДНИКОВ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1172" y="1860626"/>
            <a:ext cx="8005313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промышленного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персонала 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показывает свою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практическую 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эффективность</a:t>
            </a:r>
            <a:endParaRPr lang="en-US" sz="24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sz="24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Подготовка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команды экстренного 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реагирования</a:t>
            </a:r>
            <a:endParaRPr lang="en-US" sz="24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24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дея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делегирования 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полномочий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5816" y="822465"/>
            <a:ext cx="7726795" cy="553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ПРОМЫШЛЕННОГО ПЕРСОНАЛА</a:t>
            </a:r>
            <a:endParaRPr lang="ru-RU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88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1172" y="1860626"/>
            <a:ext cx="80053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Нетехнические навыки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Симуляционное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обучение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Модульное обучение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Ситуационные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задачи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максимально приближенные к реальным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Безопасная среда отработки навыков на манекене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Выработка и оттачивание профессиональных навыков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подготовки немедицинского и медицинского персонала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Совместные группы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5816" y="822465"/>
            <a:ext cx="5812810" cy="619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СИМУЛЯЦИННОЕ ОБУЧЕНИЕ</a:t>
            </a:r>
            <a:endParaRPr lang="ru-RU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25816" y="822465"/>
            <a:ext cx="4969630" cy="619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УПРАВЛЕНИЕ РИСКАМИ</a:t>
            </a:r>
            <a:endParaRPr lang="ru-RU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1172" y="1860626"/>
            <a:ext cx="8005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Подготовка персонала для проектов отдаленных месторождений показывает практическую  эффективность, а также дает возможность управлять рисками на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16232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146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Суховерхов Дмитрий Викторович</dc:creator>
  <cp:lastModifiedBy>Мунир</cp:lastModifiedBy>
  <cp:revision>13</cp:revision>
  <dcterms:created xsi:type="dcterms:W3CDTF">2018-04-18T09:53:27Z</dcterms:created>
  <dcterms:modified xsi:type="dcterms:W3CDTF">2018-05-22T04:50:59Z</dcterms:modified>
</cp:coreProperties>
</file>